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e5bbbc054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e5bbbc054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e5bbbc0546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e5bbbc0546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e5bbbc0546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e5bbbc0546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e5bbbc0546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e5bbbc0546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e5bbbc0546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e5bbbc0546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e5bbbc0546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e5bbbc0546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e5bbbc0546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e5bbbc0546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e5bbbc0546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e5bbbc0546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e5bbbc0546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e5bbbc0546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752fd34b8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752fd34b8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e5bbbc0546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e5bbbc0546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e5bbbc054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1e5bbbc054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e5bbbc0546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e5bbbc0546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e5bbbc0546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e5bbbc0546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e5bbbc0546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e5bbbc0546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e5bbbc0546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e5bbbc0546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e5bbbc0546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e5bbbc0546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e5bbbc0546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e5bbbc0546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752fd34b89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752fd34b89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e5bbbc0546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e5bbbc0546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e5bbbc0546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e5bbbc0546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e5bbbc0546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e5bbbc0546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e5bbbc0546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e5bbbc0546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e5bbbc0546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e5bbbc0546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e5bbbc0546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e5bbbc0546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e5bbbc0546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e5bbbc0546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e5bbbc0546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e5bbbc0546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e5bbbc0546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e5bbbc0546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e5bbbc0546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e5bbbc0546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e5bbbc0546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e5bbbc0546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32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53.gif"/><Relationship Id="rId5" Type="http://schemas.openxmlformats.org/officeDocument/2006/relationships/hyperlink" Target="https://youtu.be/0Vt7qx-RLBk" TargetMode="External"/><Relationship Id="rId6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36.png"/><Relationship Id="rId5" Type="http://schemas.openxmlformats.org/officeDocument/2006/relationships/image" Target="../media/image28.png"/><Relationship Id="rId6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image" Target="../media/image30.png"/><Relationship Id="rId10" Type="http://schemas.openxmlformats.org/officeDocument/2006/relationships/image" Target="../media/image40.png"/><Relationship Id="rId9" Type="http://schemas.openxmlformats.org/officeDocument/2006/relationships/image" Target="../media/image44.png"/><Relationship Id="rId5" Type="http://schemas.openxmlformats.org/officeDocument/2006/relationships/image" Target="../media/image38.png"/><Relationship Id="rId6" Type="http://schemas.openxmlformats.org/officeDocument/2006/relationships/image" Target="../media/image35.png"/><Relationship Id="rId7" Type="http://schemas.openxmlformats.org/officeDocument/2006/relationships/image" Target="../media/image39.png"/><Relationship Id="rId8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Relationship Id="rId4" Type="http://schemas.openxmlformats.org/officeDocument/2006/relationships/image" Target="../media/image4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png"/><Relationship Id="rId4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8.png"/><Relationship Id="rId7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32414">
            <a:off x="2872599" y="-156000"/>
            <a:ext cx="4848051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825" y="690450"/>
            <a:ext cx="7620000" cy="42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-1648075"/>
            <a:ext cx="9144003" cy="858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26825" y="2039425"/>
            <a:ext cx="2890351" cy="106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2"/>
          <p:cNvPicPr preferRelativeResize="0"/>
          <p:nvPr/>
        </p:nvPicPr>
        <p:blipFill rotWithShape="1">
          <a:blip r:embed="rId4">
            <a:alphaModFix/>
          </a:blip>
          <a:srcRect b="21260" l="20411" r="19110" t="42525"/>
          <a:stretch/>
        </p:blipFill>
        <p:spPr>
          <a:xfrm>
            <a:off x="280800" y="1430262"/>
            <a:ext cx="3180350" cy="107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2"/>
          <p:cNvPicPr preferRelativeResize="0"/>
          <p:nvPr/>
        </p:nvPicPr>
        <p:blipFill rotWithShape="1">
          <a:blip r:embed="rId5">
            <a:alphaModFix/>
          </a:blip>
          <a:srcRect b="8812" l="35131" r="35524" t="24830"/>
          <a:stretch/>
        </p:blipFill>
        <p:spPr>
          <a:xfrm>
            <a:off x="4323803" y="1002338"/>
            <a:ext cx="1442899" cy="183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2"/>
          <p:cNvPicPr preferRelativeResize="0"/>
          <p:nvPr/>
        </p:nvPicPr>
        <p:blipFill rotWithShape="1">
          <a:blip r:embed="rId6">
            <a:alphaModFix/>
          </a:blip>
          <a:srcRect b="21286" l="34636" r="34351" t="33441"/>
          <a:stretch/>
        </p:blipFill>
        <p:spPr>
          <a:xfrm>
            <a:off x="6538840" y="1135487"/>
            <a:ext cx="1910659" cy="156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2"/>
          <p:cNvSpPr/>
          <p:nvPr/>
        </p:nvSpPr>
        <p:spPr>
          <a:xfrm>
            <a:off x="3677213" y="1811825"/>
            <a:ext cx="430500" cy="21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32"/>
          <p:cNvSpPr/>
          <p:nvPr/>
        </p:nvSpPr>
        <p:spPr>
          <a:xfrm>
            <a:off x="5844375" y="1811825"/>
            <a:ext cx="430500" cy="21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2500" y="902379"/>
            <a:ext cx="1294428" cy="9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902375"/>
            <a:ext cx="1320501" cy="96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0475" y="902375"/>
            <a:ext cx="1993926" cy="15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74400" y="924525"/>
            <a:ext cx="1249750" cy="1523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07375" y="1981200"/>
            <a:ext cx="1249750" cy="179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0475" y="2448475"/>
            <a:ext cx="3243674" cy="13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57125" y="1981198"/>
            <a:ext cx="1730429" cy="179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275" y="783276"/>
            <a:ext cx="7624049" cy="406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300" y="906925"/>
            <a:ext cx="2642924" cy="373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3024" y="1500188"/>
            <a:ext cx="4972176" cy="232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/>
        </p:nvSpPr>
        <p:spPr>
          <a:xfrm>
            <a:off x="1450300" y="32615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54000" marR="1397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F435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41414">
              <a:alpha val="490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9937" y="1871450"/>
            <a:ext cx="3124126" cy="100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463" y="1553525"/>
            <a:ext cx="6457074" cy="17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9"/>
          <p:cNvPicPr preferRelativeResize="0"/>
          <p:nvPr/>
        </p:nvPicPr>
        <p:blipFill rotWithShape="1">
          <a:blip r:embed="rId4">
            <a:alphaModFix/>
          </a:blip>
          <a:srcRect b="27520" l="0" r="0" t="0"/>
          <a:stretch/>
        </p:blipFill>
        <p:spPr>
          <a:xfrm>
            <a:off x="4351200" y="1732000"/>
            <a:ext cx="2135475" cy="341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9"/>
          <p:cNvPicPr preferRelativeResize="0"/>
          <p:nvPr/>
        </p:nvPicPr>
        <p:blipFill rotWithShape="1">
          <a:blip r:embed="rId5">
            <a:alphaModFix/>
          </a:blip>
          <a:srcRect b="23283" l="0" r="0" t="0"/>
          <a:stretch/>
        </p:blipFill>
        <p:spPr>
          <a:xfrm>
            <a:off x="6632200" y="1532575"/>
            <a:ext cx="2140050" cy="361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63700" y="1907196"/>
            <a:ext cx="2636675" cy="1137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FF00">
                <a:alpha val="61000"/>
              </a:srgbClr>
            </a:outerShdw>
          </a:effectLst>
        </p:spPr>
      </p:pic>
      <p:pic>
        <p:nvPicPr>
          <p:cNvPr id="84" name="Google Shape;8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6325" y="2871162"/>
            <a:ext cx="1713150" cy="57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